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75" r:id="rId12"/>
    <p:sldId id="264" r:id="rId13"/>
    <p:sldId id="268" r:id="rId14"/>
    <p:sldId id="265" r:id="rId15"/>
    <p:sldId id="278" r:id="rId16"/>
    <p:sldId id="277" r:id="rId17"/>
    <p:sldId id="269" r:id="rId18"/>
    <p:sldId id="279" r:id="rId19"/>
    <p:sldId id="274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3.5</a:t>
            </a:r>
            <a:r>
              <a:rPr lang="ko-KR" altLang="en-US" sz="2000" dirty="0"/>
              <a:t>등신 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8064" y="1825625"/>
            <a:ext cx="4745736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기본무기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액션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기본무기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/>
              <a:t>일시정지</a:t>
            </a:r>
            <a:r>
              <a:rPr lang="ko-KR" altLang="en-US" dirty="0"/>
              <a:t> 액션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근거리무기 </a:t>
            </a:r>
            <a:r>
              <a:rPr lang="en-US" altLang="ko-KR" dirty="0"/>
              <a:t>+ </a:t>
            </a:r>
            <a:r>
              <a:rPr lang="ko-KR" altLang="en-US" dirty="0"/>
              <a:t>펄스기어       </a:t>
            </a:r>
            <a:r>
              <a:rPr lang="en-US" altLang="ko-KR" dirty="0"/>
              <a:t>= </a:t>
            </a:r>
            <a:r>
              <a:rPr lang="ko-KR" altLang="en-US" dirty="0"/>
              <a:t>튕겨내기 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Picture 4" descr="#animefight">
            <a:extLst>
              <a:ext uri="{FF2B5EF4-FFF2-40B4-BE49-F238E27FC236}">
                <a16:creationId xmlns:a16="http://schemas.microsoft.com/office/drawing/2014/main" id="{BC150ACB-0D7A-4E6B-8DA4-D23A69D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1608736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animefight">
            <a:extLst>
              <a:ext uri="{FF2B5EF4-FFF2-40B4-BE49-F238E27FC236}">
                <a16:creationId xmlns:a16="http://schemas.microsoft.com/office/drawing/2014/main" id="{98B0AFAD-AB16-4528-A830-816DF7AA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3042956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animefight">
            <a:extLst>
              <a:ext uri="{FF2B5EF4-FFF2-40B4-BE49-F238E27FC236}">
                <a16:creationId xmlns:a16="http://schemas.microsoft.com/office/drawing/2014/main" id="{271049E1-B7DC-49A4-89A6-4044ACDF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4532154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기계에 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:a16="http://schemas.microsoft.com/office/drawing/2014/main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:a16="http://schemas.microsoft.com/office/drawing/2014/main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:a16="http://schemas.microsoft.com/office/drawing/2014/main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:a16="http://schemas.microsoft.com/office/drawing/2014/main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탑승형태 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:a16="http://schemas.microsoft.com/office/drawing/2014/main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:a16="http://schemas.microsoft.com/office/drawing/2014/main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:a16="http://schemas.microsoft.com/office/drawing/2014/main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122" name="Picture 2" descr="Successor of the Coral Throne by Sky-Burial on DeviantArt">
            <a:extLst>
              <a:ext uri="{FF2B5EF4-FFF2-40B4-BE49-F238E27FC236}">
                <a16:creationId xmlns:a16="http://schemas.microsoft.com/office/drawing/2014/main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62512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보스로봇에 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:a16="http://schemas.microsoft.com/office/drawing/2014/main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:a16="http://schemas.microsoft.com/office/drawing/2014/main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:a16="http://schemas.microsoft.com/office/drawing/2014/main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:a16="http://schemas.microsoft.com/office/drawing/2014/main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:a16="http://schemas.microsoft.com/office/drawing/2014/main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:a16="http://schemas.microsoft.com/office/drawing/2014/main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:a16="http://schemas.microsoft.com/office/drawing/2014/main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:a16="http://schemas.microsoft.com/office/drawing/2014/main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Display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35513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연대기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시놉시스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메인플롯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475706" y="4532424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err="1"/>
              <a:t>찾기위해</a:t>
            </a:r>
            <a:r>
              <a:rPr lang="ko-KR" altLang="en-US" dirty="0"/>
              <a:t> </a:t>
            </a:r>
            <a:r>
              <a:rPr lang="ko-KR" altLang="en-US" dirty="0" err="1"/>
              <a:t>전투형으로</a:t>
            </a:r>
            <a:r>
              <a:rPr lang="ko-KR" altLang="en-US" dirty="0"/>
              <a:t> 개조한 주인공의 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134099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448549" y="4049430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8919796" y="1847273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982200" y="309489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018040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9742"/>
              <a:gd name="adj4" fmla="val -57116"/>
              <a:gd name="adj5" fmla="val -28304"/>
              <a:gd name="adj6" fmla="val -10867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/>
              <a:t>2112</a:t>
            </a:r>
            <a:r>
              <a:rPr lang="ko-KR" altLang="en-US" sz="2400" b="0" dirty="0"/>
              <a:t>년 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:a16="http://schemas.microsoft.com/office/drawing/2014/main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샤롯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/>
              <a:t>샤롯은</a:t>
            </a:r>
            <a:r>
              <a:rPr lang="ko-KR" altLang="en-US" sz="2000" b="0" dirty="0"/>
              <a:t> 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/>
              <a:t>샤롯에</a:t>
            </a:r>
            <a:r>
              <a:rPr lang="ko-KR" altLang="en-US" sz="2000" b="0" dirty="0"/>
              <a:t> 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/>
              <a:t>샤롯도</a:t>
            </a:r>
            <a:r>
              <a:rPr lang="ko-KR" altLang="en-US" sz="2000" b="0" dirty="0"/>
              <a:t> 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/>
              <a:t>샤롯이</a:t>
            </a:r>
            <a:r>
              <a:rPr lang="ko-KR" altLang="en-US" sz="2000" b="0" dirty="0"/>
              <a:t> 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Player character</a:t>
            </a:r>
          </a:p>
          <a:p>
            <a:r>
              <a:rPr lang="ko-KR" altLang="en-US" sz="2000" dirty="0"/>
              <a:t>여성 공학박사</a:t>
            </a:r>
            <a:endParaRPr lang="en-US" altLang="ko-KR" sz="2000" dirty="0"/>
          </a:p>
          <a:p>
            <a:r>
              <a:rPr lang="ko-KR" altLang="en-US" sz="2000" dirty="0"/>
              <a:t>자신의 몸 일부를 개조해서 강력한 전투력과 무기개조가 가능 해졌다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기계를 잘 다룬다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머리가 좋다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뭔가 숨기고 있는 비밀이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:a16="http://schemas.microsoft.com/office/drawing/2014/main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1141</Words>
  <Application>Microsoft Office PowerPoint</Application>
  <PresentationFormat>와이드스크린</PresentationFormat>
  <Paragraphs>192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액션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Display </vt:lpstr>
      <vt:lpstr>화면구성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User</cp:lastModifiedBy>
  <cp:revision>64</cp:revision>
  <dcterms:created xsi:type="dcterms:W3CDTF">2020-01-21T01:52:18Z</dcterms:created>
  <dcterms:modified xsi:type="dcterms:W3CDTF">2020-02-05T14:59:30Z</dcterms:modified>
</cp:coreProperties>
</file>